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962DD-3957-44C4-8FF0-3C3200BF7303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B1F04-7CAA-44FA-A448-4A0D30B575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69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9176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189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839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51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102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012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146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965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276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75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204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36B4B-5BF5-4A2C-8B0E-E5DFF1937245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E2965-5A75-4BF2-A427-13A4CCACF6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57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" r="38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545570"/>
            <a:ext cx="9144000" cy="1892829"/>
          </a:xfrm>
        </p:spPr>
        <p:txBody>
          <a:bodyPr>
            <a:norm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Информационно-диспетчерская служба</a:t>
            </a:r>
            <a:endParaRPr lang="ru-RU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5164666"/>
            <a:ext cx="9144000" cy="1176866"/>
          </a:xfrm>
        </p:spPr>
        <p:txBody>
          <a:bodyPr>
            <a:normAutofit/>
          </a:bodyPr>
          <a:lstStyle/>
          <a:p>
            <a:r>
              <a:rPr lang="ru-RU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Ганзюк Анна</a:t>
            </a:r>
          </a:p>
          <a:p>
            <a:r>
              <a:rPr lang="ru-RU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Учитель: Муль Павел Фридрихович</a:t>
            </a:r>
          </a:p>
          <a:p>
            <a:r>
              <a:rPr lang="ru-RU" sz="1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Выпуск: город Новосибирск, 2023</a:t>
            </a:r>
            <a:endParaRPr lang="ru-RU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5193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61067" y="182562"/>
            <a:ext cx="9601200" cy="854075"/>
          </a:xfrm>
        </p:spPr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27534" cy="1219199"/>
          </a:xfrm>
        </p:spPr>
      </p:pic>
      <p:sp>
        <p:nvSpPr>
          <p:cNvPr id="5" name="TextBox 4"/>
          <p:cNvSpPr txBox="1"/>
          <p:nvPr/>
        </p:nvSpPr>
        <p:spPr>
          <a:xfrm>
            <a:off x="1227535" y="1401761"/>
            <a:ext cx="10134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Улучшить связь между диспетчером и доктором скорой помощи.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636" y="2228550"/>
            <a:ext cx="7204528" cy="378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279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0339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приложения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658783" y="1621367"/>
            <a:ext cx="2874433" cy="76199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endParaRPr lang="ru-RU" sz="240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Прямая со стрелкой 7"/>
          <p:cNvCxnSpPr/>
          <p:nvPr/>
        </p:nvCxnSpPr>
        <p:spPr>
          <a:xfrm flipH="1">
            <a:off x="3117849" y="2159000"/>
            <a:ext cx="1462618" cy="770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7611532" y="2159000"/>
            <a:ext cx="1581152" cy="765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Скругленный прямоугольник 12"/>
          <p:cNvSpPr/>
          <p:nvPr/>
        </p:nvSpPr>
        <p:spPr>
          <a:xfrm>
            <a:off x="1305982" y="3042253"/>
            <a:ext cx="2396066" cy="76200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Dispatcher</a:t>
            </a:r>
            <a:endParaRPr lang="ru-RU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8576734" y="3039533"/>
            <a:ext cx="2396066" cy="76200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MarcUpDoc</a:t>
            </a:r>
            <a:endParaRPr lang="ru-RU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46716" y="4123267"/>
            <a:ext cx="25145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Вспомогательные классы: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DetailFragment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MainFragment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PatientAdapterDoc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76734" y="4123267"/>
            <a:ext cx="2523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Вспомогательные классы: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MarcDocFragment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MarcUpDoc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PatientAdapterDoc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89426" y="3815491"/>
            <a:ext cx="24045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Общие классы и интерфейс: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PatientBase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PatientDao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Правая фигурная скобка 23"/>
          <p:cNvSpPr/>
          <p:nvPr/>
        </p:nvSpPr>
        <p:spPr>
          <a:xfrm>
            <a:off x="6688972" y="5184839"/>
            <a:ext cx="274320" cy="47021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/>
          <p:cNvSpPr txBox="1"/>
          <p:nvPr/>
        </p:nvSpPr>
        <p:spPr>
          <a:xfrm>
            <a:off x="6984576" y="5219893"/>
            <a:ext cx="548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БД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5402" cy="121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2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6389" y="204518"/>
            <a:ext cx="10515600" cy="101478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Диспетчер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55618" y="1512311"/>
            <a:ext cx="4498571" cy="46557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Диспетчер сохраняет и изменяет информацию о пациентах.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Эта информация добавляется в базу данных.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25402" cy="1219306"/>
          </a:xfrm>
          <a:prstGeom prst="rect">
            <a:avLst/>
          </a:prstGeom>
        </p:spPr>
      </p:pic>
      <p:pic>
        <p:nvPicPr>
          <p:cNvPr id="5" name="XRecorder_Edited_19052023_1423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19802" y="1512311"/>
            <a:ext cx="2122273" cy="468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2041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9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5159"/>
          </a:xfrm>
        </p:spPr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Доктор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25402" y="1584431"/>
            <a:ext cx="4626758" cy="471392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Доктору предоставляется список из пациентов.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нажатии появляется полное описание.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нажатии на кнопку «Да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 пациент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удаляется из БД.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978"/>
            <a:ext cx="1225402" cy="1219306"/>
          </a:xfrm>
          <a:prstGeom prst="rect">
            <a:avLst/>
          </a:prstGeom>
        </p:spPr>
      </p:pic>
      <p:pic>
        <p:nvPicPr>
          <p:cNvPr id="5" name="XRecorder_Edited_19052023_1427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28713" y="1579791"/>
            <a:ext cx="2123353" cy="471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2977"/>
          </a:xfrm>
        </p:spPr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25402" y="1596044"/>
            <a:ext cx="10128398" cy="4580919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Вывести базу данных на сервер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карту с местоположением пациента.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5402" cy="121930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06" y="2722462"/>
            <a:ext cx="4708814" cy="345450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2" b="12985"/>
          <a:stretch/>
        </p:blipFill>
        <p:spPr>
          <a:xfrm>
            <a:off x="7090584" y="2716664"/>
            <a:ext cx="2360987" cy="346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825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2211"/>
            <a:ext cx="10515600" cy="3034752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44" y="2767526"/>
            <a:ext cx="10516511" cy="132294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383"/>
            <a:ext cx="1225402" cy="121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985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114</Words>
  <Application>Microsoft Office PowerPoint</Application>
  <PresentationFormat>Широкоэкранный</PresentationFormat>
  <Paragraphs>35</Paragraphs>
  <Slides>7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Информационно-диспетчерская служба</vt:lpstr>
      <vt:lpstr>Цель</vt:lpstr>
      <vt:lpstr>Структура приложения</vt:lpstr>
      <vt:lpstr>Диспетчер</vt:lpstr>
      <vt:lpstr>Доктор</vt:lpstr>
      <vt:lpstr>Перспективы развития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Информационно-диспетчерская служба</dc:title>
  <dc:creator>User</dc:creator>
  <cp:lastModifiedBy>User</cp:lastModifiedBy>
  <cp:revision>11</cp:revision>
  <dcterms:created xsi:type="dcterms:W3CDTF">2023-05-19T06:29:31Z</dcterms:created>
  <dcterms:modified xsi:type="dcterms:W3CDTF">2023-05-21T05:48:24Z</dcterms:modified>
</cp:coreProperties>
</file>

<file path=docProps/thumbnail.jpeg>
</file>